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322" r:id="rId2"/>
    <p:sldId id="267" r:id="rId3"/>
    <p:sldId id="269" r:id="rId4"/>
    <p:sldId id="29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827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887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266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25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269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8/13/2014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67000"/>
            <a:ext cx="7772400" cy="136245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4"/>
                </a:solidFill>
                <a:effectLst/>
              </a:rPr>
              <a:t>Some Useful MATLAB Functions</a:t>
            </a:r>
            <a:endParaRPr lang="en-US" b="1" dirty="0"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529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Some MATLAB® Math Functions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36068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209800"/>
                <a:gridCol w="1600200"/>
                <a:gridCol w="228600"/>
                <a:gridCol w="2514600"/>
                <a:gridCol w="167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MATLAB®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MATLAB®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 or cosd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square</a:t>
                      </a:r>
                      <a:r>
                        <a:rPr lang="en-US" baseline="0" dirty="0" smtClean="0"/>
                        <a:t> root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sqrt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sin or sind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exponential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tangent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tan or tand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logarithm (base 10)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log10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cotangent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cot or cotd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natural log (base 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arc</a:t>
                      </a:r>
                      <a:r>
                        <a:rPr lang="en-US" baseline="0" dirty="0" smtClean="0"/>
                        <a:t> cosine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acos or acosd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round to nearest integer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round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arc sine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asin or asind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round down to integer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arc tangent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atan or atand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round up to integer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ceil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arc cotangent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acot or acotd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3340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Note: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cos(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assumes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radians; whereas, cosd(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assumes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degrees.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 acos(x) returns the angle in radians; whereas, acosd(x) returns the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 angle in degrees.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                       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radians = 180 degrees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Other Useful Stuff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62636" y="2209800"/>
                <a:ext cx="8991600" cy="396240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en-US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clear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  </a:t>
                </a:r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clears all variables in the MATLAB® workspace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clear a, b  </a:t>
                </a:r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just clears variables a and b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b="1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clc</a:t>
                </a:r>
                <a:r>
                  <a:rPr lang="en-US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clears the command window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and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j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are defined in MATLAB to be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en-US" b="1" i="0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−</m:t>
                        </m:r>
                        <m:r>
                          <a:rPr lang="en-US" b="1" i="0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𝟏</m:t>
                        </m:r>
                      </m:e>
                    </m:rad>
                    <m:r>
                      <a:rPr lang="en-US" b="0" i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.  </m:t>
                    </m:r>
                  </m:oMath>
                </a14:m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If you define these variables to be something else, you lose the ability to work with complex numbers.  So, avoid using i and j as variables.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pi</a:t>
                </a:r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is defined in MATLAB as </a:t>
                </a:r>
                <a:r>
                  <a:rPr lang="en-US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3.14159</a:t>
                </a:r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….  </a:t>
                </a:r>
                <a:endParaRPr lang="en-US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2636" y="2209800"/>
                <a:ext cx="8991600" cy="3962400"/>
              </a:xfrm>
              <a:blipFill rotWithShape="0">
                <a:blip r:embed="rId3"/>
                <a:stretch>
                  <a:fillRect l="-949" t="-2154" r="-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Help!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19" y="2362200"/>
            <a:ext cx="8991600" cy="3962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help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command provides information about a function.  Type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help cos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 the command prompt.  This only works if you know the name of the function you want help with. </a:t>
            </a:r>
          </a:p>
          <a:p>
            <a:pPr marL="0" indent="0"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 can also click on Help in the MATLAB toolbar and search for information by keyword(s).  </a:t>
            </a:r>
          </a:p>
        </p:txBody>
      </p:sp>
    </p:spTree>
    <p:extLst>
      <p:ext uri="{BB962C8B-B14F-4D97-AF65-F5344CB8AC3E}">
        <p14:creationId xmlns:p14="http://schemas.microsoft.com/office/powerpoint/2010/main" val="377645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1640</TotalTime>
  <Words>222</Words>
  <Application>Microsoft Office PowerPoint</Application>
  <PresentationFormat>On-screen Show (4:3)</PresentationFormat>
  <Paragraphs>54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Cambria Math</vt:lpstr>
      <vt:lpstr>Constantia</vt:lpstr>
      <vt:lpstr>Courier New</vt:lpstr>
      <vt:lpstr>Wingdings</vt:lpstr>
      <vt:lpstr>Wingdings 2</vt:lpstr>
      <vt:lpstr>Flow</vt:lpstr>
      <vt:lpstr>Some Useful MATLAB Functions</vt:lpstr>
      <vt:lpstr>Some MATLAB® Math Functions</vt:lpstr>
      <vt:lpstr>Other Useful Stuff</vt:lpstr>
      <vt:lpstr>Help!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192</cp:revision>
  <dcterms:created xsi:type="dcterms:W3CDTF">2009-01-04T18:54:06Z</dcterms:created>
  <dcterms:modified xsi:type="dcterms:W3CDTF">2014-08-13T13:12:28Z</dcterms:modified>
</cp:coreProperties>
</file>